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3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09/09/2020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October 22020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75408"/>
            <a:ext cx="233561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Development/test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5610" y="3063421"/>
            <a:ext cx="136445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Readiness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00066" y="3497945"/>
            <a:ext cx="283170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31769" y="4022581"/>
            <a:ext cx="207605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633619" y="4414063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6589911" y="5465778"/>
            <a:ext cx="1727200" cy="31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PERF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89911" y="5751162"/>
            <a:ext cx="1727200" cy="305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i="1" dirty="0" smtClean="0">
                <a:solidFill>
                  <a:srgbClr val="FFFF00"/>
                </a:solidFill>
              </a:rPr>
              <a:t>Load Testing</a:t>
            </a:r>
            <a:endParaRPr lang="en-US" sz="1400" i="1" dirty="0">
              <a:solidFill>
                <a:srgbClr val="FFFF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961184" y="2392673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9/22/20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5814219" y="284855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549004" y="1921389"/>
            <a:ext cx="1573212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9/18/20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817644" y="3179211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10/14/20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9360297" y="3854995"/>
            <a:ext cx="1597422" cy="525156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10/15/20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589911" y="5090327"/>
            <a:ext cx="1727200" cy="3857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Optional Tests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05337" y="4022581"/>
            <a:ext cx="1021159" cy="296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u="sng" dirty="0" smtClean="0">
                <a:solidFill>
                  <a:srgbClr val="FFFF00"/>
                </a:solidFill>
              </a:rPr>
              <a:t>PC: 9/29/20</a:t>
            </a:r>
            <a:endParaRPr lang="en-US" sz="1200" b="1" i="1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0" y="4475190"/>
            <a:ext cx="537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feature: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User Registration flow for START service</a:t>
            </a:r>
          </a:p>
          <a:p>
            <a:r>
              <a:rPr lang="en-US" dirty="0" smtClean="0"/>
              <a:t>CSS feature: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CWR (</a:t>
            </a:r>
            <a:r>
              <a:rPr lang="en-US" dirty="0" err="1" smtClean="0"/>
              <a:t>Dependancy</a:t>
            </a:r>
            <a:r>
              <a:rPr lang="en-US" dirty="0" smtClean="0"/>
              <a:t> to </a:t>
            </a:r>
            <a:r>
              <a:rPr lang="en-US" dirty="0" err="1" smtClean="0"/>
              <a:t>SoAnn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48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ESO October 22020 deployment schedule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21</cp:revision>
  <cp:lastPrinted>2019-09-09T20:40:07Z</cp:lastPrinted>
  <dcterms:created xsi:type="dcterms:W3CDTF">2019-09-03T14:59:42Z</dcterms:created>
  <dcterms:modified xsi:type="dcterms:W3CDTF">2020-09-09T20:28:04Z</dcterms:modified>
</cp:coreProperties>
</file>